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58" r:id="rId6"/>
    <p:sldId id="260" r:id="rId7"/>
    <p:sldId id="262" r:id="rId8"/>
    <p:sldId id="268" r:id="rId9"/>
    <p:sldId id="269" r:id="rId10"/>
    <p:sldId id="270" r:id="rId11"/>
    <p:sldId id="271" r:id="rId12"/>
    <p:sldId id="272" r:id="rId13"/>
    <p:sldId id="275" r:id="rId14"/>
    <p:sldId id="261" r:id="rId15"/>
    <p:sldId id="274" r:id="rId16"/>
    <p:sldId id="276" r:id="rId17"/>
    <p:sldId id="277" r:id="rId18"/>
    <p:sldId id="278" r:id="rId19"/>
    <p:sldId id="279" r:id="rId20"/>
    <p:sldId id="280" r:id="rId21"/>
    <p:sldId id="273" r:id="rId22"/>
    <p:sldId id="263" r:id="rId23"/>
    <p:sldId id="265" r:id="rId24"/>
    <p:sldId id="267" r:id="rId25"/>
    <p:sldId id="282" r:id="rId26"/>
    <p:sldId id="281" r:id="rId27"/>
    <p:sldId id="259" r:id="rId28"/>
    <p:sldId id="266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4BE28-012A-0AC2-A2E2-281675B62640}" name="Brooks Olney" initials="BO" userId="Brooks Olne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D6"/>
    <a:srgbClr val="ECEAD1"/>
    <a:srgbClr val="006747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1F0F3-B210-DB42-823B-8B61D499D851}" v="1" dt="2022-11-01T16:50:38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748" autoAdjust="0"/>
  </p:normalViewPr>
  <p:slideViewPr>
    <p:cSldViewPr snapToGrid="0">
      <p:cViewPr varScale="1">
        <p:scale>
          <a:sx n="129" d="100"/>
          <a:sy n="129" d="100"/>
        </p:scale>
        <p:origin x="110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les Keller" userId="S::myleskeller@usf.edu::b8c38cba-68d0-4461-9969-e53c5bd05b53" providerId="AD" clId="Web-{3629052F-13D5-4722-A304-7E090E01032F}"/>
    <pc:docChg chg="modSld">
      <pc:chgData name="Myles Keller" userId="S::myleskeller@usf.edu::b8c38cba-68d0-4461-9969-e53c5bd05b53" providerId="AD" clId="Web-{3629052F-13D5-4722-A304-7E090E01032F}" dt="2022-10-28T21:38:18.378" v="45"/>
      <pc:docMkLst>
        <pc:docMk/>
      </pc:docMkLst>
      <pc:sldChg chg="modSp">
        <pc:chgData name="Myles Keller" userId="S::myleskeller@usf.edu::b8c38cba-68d0-4461-9969-e53c5bd05b53" providerId="AD" clId="Web-{3629052F-13D5-4722-A304-7E090E01032F}" dt="2022-10-28T21:38:18.378" v="45"/>
        <pc:sldMkLst>
          <pc:docMk/>
          <pc:sldMk cId="4046421630" sldId="258"/>
        </pc:sldMkLst>
        <pc:spChg chg="mod">
          <ac:chgData name="Myles Keller" userId="S::myleskeller@usf.edu::b8c38cba-68d0-4461-9969-e53c5bd05b53" providerId="AD" clId="Web-{3629052F-13D5-4722-A304-7E090E01032F}" dt="2022-10-28T21:38:18.378" v="45"/>
          <ac:spMkLst>
            <pc:docMk/>
            <pc:sldMk cId="4046421630" sldId="258"/>
            <ac:spMk id="5" creationId="{C4DD92DC-A2FF-4F67-AD34-32C71B434709}"/>
          </ac:spMkLst>
        </pc:spChg>
      </pc:sldChg>
    </pc:docChg>
  </pc:docChgLst>
  <pc:docChgLst>
    <pc:chgData name="Oomat Latipov" userId="6313a527-9481-4f64-a2ff-b8fe8243fc39" providerId="ADAL" clId="{3931F0F3-B210-DB42-823B-8B61D499D851}"/>
    <pc:docChg chg="modSld">
      <pc:chgData name="Oomat Latipov" userId="6313a527-9481-4f64-a2ff-b8fe8243fc39" providerId="ADAL" clId="{3931F0F3-B210-DB42-823B-8B61D499D851}" dt="2022-11-01T16:50:41.458" v="2"/>
      <pc:docMkLst>
        <pc:docMk/>
      </pc:docMkLst>
      <pc:sldChg chg="addSp delSp modSp mod">
        <pc:chgData name="Oomat Latipov" userId="6313a527-9481-4f64-a2ff-b8fe8243fc39" providerId="ADAL" clId="{3931F0F3-B210-DB42-823B-8B61D499D851}" dt="2022-11-01T16:50:41.458" v="2"/>
        <pc:sldMkLst>
          <pc:docMk/>
          <pc:sldMk cId="4005526459" sldId="257"/>
        </pc:sldMkLst>
        <pc:spChg chg="add del mod">
          <ac:chgData name="Oomat Latipov" userId="6313a527-9481-4f64-a2ff-b8fe8243fc39" providerId="ADAL" clId="{3931F0F3-B210-DB42-823B-8B61D499D851}" dt="2022-11-01T16:50:41.458" v="2"/>
          <ac:spMkLst>
            <pc:docMk/>
            <pc:sldMk cId="4005526459" sldId="257"/>
            <ac:spMk id="6" creationId="{12A31D52-908C-3094-F33D-982CADF163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FDF1D-6CC9-48AB-8CCC-B163FD328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A59C0-1607-489B-B909-25E5E89F3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29A-196D-45A5-9F0A-E4A5673FA88D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16B7-0EE8-453B-9DF2-175353984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19BE-69AA-4963-86C9-B76FF5F66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9EB-B88E-47F6-B2C9-FFB7AE227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CA97-C52D-44EA-8498-79D1C3F1BD1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F03E2-6E74-4AA4-A487-096E9571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4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4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1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5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5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2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37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6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4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8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1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5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5802A0-5D86-4CF0-8FC6-25D1CEF1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7F7299D9-0E7D-4E13-996D-7FDB870B0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874911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4208B-9DDC-4F3C-9EEC-36FB56CA9DC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Name(s)</a:t>
            </a:r>
          </a:p>
          <a:p>
            <a:pPr lvl="0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C4FF3-6A32-489F-A54E-A27BE991AEB5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6A2FD18-15BC-456D-9E33-A7A98743C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5C9E4C-6273-4DBB-8F6A-C9CB8C8702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1F7B126-B850-41A0-96BC-B29EEF77E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A8487C-25C1-4880-A7B5-0FE53D58846A}"/>
              </a:ext>
            </a:extLst>
          </p:cNvPr>
          <p:cNvSpPr txBox="1">
            <a:spLocks/>
          </p:cNvSpPr>
          <p:nvPr userDrawn="1"/>
        </p:nvSpPr>
        <p:spPr>
          <a:xfrm>
            <a:off x="2747372" y="1622305"/>
            <a:ext cx="3649255" cy="9494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tabLst>
                <a:tab pos="1828800" algn="l"/>
              </a:tabLst>
            </a:pPr>
            <a:r>
              <a:rPr lang="en-US" sz="48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chemeClr val="bg1"/>
              </a:solidFill>
              <a:effectLst>
                <a:glow rad="228600">
                  <a:srgbClr val="006849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D70267-BE9F-45E3-8E23-0366E276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5808" y="4169175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Sub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747247"/>
            <a:ext cx="7886700" cy="380697"/>
          </a:xfrm>
        </p:spPr>
        <p:txBody>
          <a:bodyPr>
            <a:normAutofit/>
          </a:bodyPr>
          <a:lstStyle>
            <a:lvl1pPr marL="0" indent="0" algn="ctr">
              <a:buNone/>
              <a:defRPr sz="1800" b="1" spc="100" baseline="0">
                <a:solidFill>
                  <a:srgbClr val="FFFED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6C480D-61CB-48A9-965B-2EE9205B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4E559D-E7F3-4D3C-81AA-823ABD195CA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Name(s)</a:t>
            </a:r>
          </a:p>
          <a:p>
            <a:pPr lvl="0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BE92724-3403-44C7-A55D-274D86374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475267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A6DE5-2A2F-434A-8222-968C8E8A74BC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7B70C46-C525-403B-B951-9BE07A98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A7E6C4-D228-4C76-8306-1E4C40530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476C264-ED29-4F0A-8E9F-2F38109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D01FDF-0267-4650-B9B5-D33DDCD8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262682-1F5A-4B58-B65F-2D007DAD8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F74B95-1223-43DA-B9BE-EFA803D31AC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0560366-45E0-4CBF-8516-81B9AF4E547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291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14400"/>
            <a:ext cx="3868340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14400"/>
            <a:ext cx="3887391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12D7067-5A94-4EB9-A1E6-66C1227D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D96F29A-3829-4A89-A076-95861E38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EE4D6A4-75A4-4392-A77D-82CC142E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7ECF8-DDA2-4B05-86A3-845C54D7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9730D-567D-4893-AFA3-9391FE9BD4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86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3B510C8-C86F-47A3-8514-B02D24553D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291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5C2DE-CE33-4FB1-840A-69C724CF1018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757900-B7AA-4FE2-B2F8-E784EBC359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0366" y="1104298"/>
            <a:ext cx="3874984" cy="3528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025235-930D-4188-8A22-F6BDF8B3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25DE26-4753-4B6B-B74B-F8E0E7B45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54102E6-5ED4-4AC0-937C-761EB3DA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FC0FD5B-7FD0-4291-8881-9D44F516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B990A7-81A0-4717-A03A-292D00EB527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Medium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61BF3-EFE4-42C0-B567-B4D07BA89D17}"/>
              </a:ext>
            </a:extLst>
          </p:cNvPr>
          <p:cNvSpPr/>
          <p:nvPr userDrawn="1"/>
        </p:nvSpPr>
        <p:spPr>
          <a:xfrm>
            <a:off x="5254534" y="0"/>
            <a:ext cx="3889466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943D75-DECB-4813-801E-8E1A11068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D65C04-F053-4F0A-B42B-8F617AD2C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FC3FF3-4413-4BD8-BCFB-587CB2E5AE41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8EEF1E-437D-4BFA-ABBE-E182F5D17E0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6CE92-6F11-4056-ADAB-D09545F665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4534" y="0"/>
            <a:ext cx="3889466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AACD05-DB1C-4EC0-9560-2CE17FB46C53}"/>
              </a:ext>
            </a:extLst>
          </p:cNvPr>
          <p:cNvSpPr/>
          <p:nvPr userDrawn="1"/>
        </p:nvSpPr>
        <p:spPr>
          <a:xfrm>
            <a:off x="3887392" y="0"/>
            <a:ext cx="5256608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1" y="-34016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28DC3B7-7085-46E8-9E07-267D405BF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9F738FE-0CEB-4402-8CEA-E81601121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5EB2DFB-F301-43BC-8242-99A1DF8469D3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883509-CF71-4E8B-B7FA-A76BA648F2E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071679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13A790-A71A-4D0C-A09E-747487326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392" y="0"/>
            <a:ext cx="5256608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2575" indent="-282575">
              <a:spcBef>
                <a:spcPts val="0"/>
              </a:spcBef>
              <a:buSzPct val="9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Reference 1</a:t>
            </a:r>
          </a:p>
          <a:p>
            <a:pPr lvl="0"/>
            <a:r>
              <a:rPr lang="en-US"/>
              <a:t>Reference 2</a:t>
            </a:r>
          </a:p>
          <a:p>
            <a:pPr lvl="0"/>
            <a:r>
              <a:rPr lang="en-US"/>
              <a:t>Reference 3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FDB8D8-AD25-4774-A456-67581678B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84365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2407"/>
            <a:ext cx="7886700" cy="353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62" r:id="rId3"/>
    <p:sldLayoutId id="2147483664" r:id="rId4"/>
    <p:sldLayoutId id="2147483665" r:id="rId5"/>
    <p:sldLayoutId id="2147483672" r:id="rId6"/>
    <p:sldLayoutId id="2147483685" r:id="rId7"/>
    <p:sldLayoutId id="2147483686" r:id="rId8"/>
    <p:sldLayoutId id="2147483684" r:id="rId9"/>
    <p:sldLayoutId id="2147483666" r:id="rId10"/>
    <p:sldLayoutId id="2147483671" r:id="rId11"/>
    <p:sldLayoutId id="2147483667" r:id="rId12"/>
    <p:sldLayoutId id="2147483674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674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F-IEEE-Computer-Society/snake-game-computer-vis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urtazasworkshop" TargetMode="External"/><Relationship Id="rId2" Type="http://schemas.openxmlformats.org/officeDocument/2006/relationships/hyperlink" Target="https://github.com/cvzone/cvzone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jetbrains.com/pycharm/download/?section=window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DDF7D-6650-47C5-A198-B0987042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C124-CF23-4987-9855-EF39D1E5A25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Anzhelika Kurnikova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C5893-14EE-4FC1-8615-63CA836B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400552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677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Download Initial code and copy it to your folder</a:t>
            </a:r>
            <a:endParaRPr lang="en-US" sz="1600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506BF-5BA1-B496-8DFD-3031B42A2DC0}"/>
              </a:ext>
            </a:extLst>
          </p:cNvPr>
          <p:cNvSpPr txBox="1"/>
          <p:nvPr/>
        </p:nvSpPr>
        <p:spPr>
          <a:xfrm>
            <a:off x="628650" y="1091151"/>
            <a:ext cx="660342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https://github.com/USF-IEEE-Computer-Society/snake-game-computer-vision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A8E7-BE45-4A16-B0D1-CEE8EF62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2" y="1432430"/>
            <a:ext cx="2045103" cy="204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50D4-F5C4-412E-8A68-FC5D520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9353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Detecting a hand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9F0EB1-421E-30F7-FAFD-972F531D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43063"/>
            <a:ext cx="4132938" cy="37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2. Initializing the game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E20E6-3ECB-8061-1FAA-911E04C4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" y="842488"/>
            <a:ext cx="4157843" cy="36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3. Spawn apple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1B311-E1A2-90A4-6265-B2E7FB29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71" y="757035"/>
            <a:ext cx="3475094" cy="2925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4C601-0DDB-B071-C80B-3A46E3ED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5" y="757035"/>
            <a:ext cx="4642591" cy="3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4. Draw Snake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89D1-60A1-4522-5C33-C642E03A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4" y="833201"/>
            <a:ext cx="5521260" cy="37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5. Eat Food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77085-DE13-4ED8-F9DB-C657034E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3" y="994930"/>
            <a:ext cx="51530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4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6. Collision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C69AFA-70DE-4842-E3AC-B1FC93C7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4451"/>
            <a:ext cx="6543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50D4-F5C4-412E-8A68-FC5D520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3073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8E29-CD85-4B5A-8B1A-38DAA8DB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0874-04F4-48AF-BAF4-5606CB31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created a simple snake game empowered by computer vision.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7940-D04E-47FE-A5DD-1B01B051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126855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0AFF-0215-4899-A865-FA57BA52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534B-A328-4F81-B6D1-E786E76B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Pre Requirements</a:t>
            </a:r>
          </a:p>
          <a:p>
            <a:r>
              <a:rPr lang="en-US" dirty="0"/>
              <a:t>Coding</a:t>
            </a:r>
          </a:p>
          <a:p>
            <a:r>
              <a:rPr lang="en-US" dirty="0"/>
              <a:t>Conclusion</a:t>
            </a:r>
          </a:p>
          <a:p>
            <a:r>
              <a:rPr lang="en-US"/>
              <a:t>Next Events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2DC-A2FF-4F67-AD34-32C71B434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404642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DF8-F7EC-48C8-BA05-6126D68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</p:spTree>
    <p:extLst>
      <p:ext uri="{BB962C8B-B14F-4D97-AF65-F5344CB8AC3E}">
        <p14:creationId xmlns:p14="http://schemas.microsoft.com/office/powerpoint/2010/main" val="292187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671A07-7CB8-67CB-3B10-E5A3F348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6858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9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B92602-2A17-0267-828E-88059B47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92" y="750742"/>
            <a:ext cx="3642015" cy="364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0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E54A-F50B-4A4A-8033-4B8F341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F00E6-60B0-45AE-B097-C3335511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3259472-ABCD-CEAB-AEC9-9E13600F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13" y="841663"/>
            <a:ext cx="3460173" cy="346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2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F438E9-B26F-4EAD-8648-E25CCB58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 Zone Documentation: </a:t>
            </a:r>
            <a:r>
              <a:rPr lang="en-US" dirty="0">
                <a:hlinkClick r:id="rId2"/>
              </a:rPr>
              <a:t>https://github.com/cvzone/cvzone</a:t>
            </a:r>
            <a:endParaRPr lang="en-US" dirty="0"/>
          </a:p>
          <a:p>
            <a:r>
              <a:rPr lang="en-US" dirty="0"/>
              <a:t>Tutorials about CV Zone </a:t>
            </a:r>
            <a:r>
              <a:rPr lang="en-US" dirty="0">
                <a:hlinkClick r:id="rId3"/>
              </a:rPr>
              <a:t>https://www.youtube.com/@murtazasworkshop</a:t>
            </a:r>
            <a:r>
              <a:rPr lang="en-US" dirty="0"/>
              <a:t>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D9108-FD64-4D8B-87DF-BE91216CA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2ECE69-2797-43F1-8D88-898F67BD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942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4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3928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workshop, we will:</a:t>
            </a:r>
          </a:p>
          <a:p>
            <a:pPr marL="0" indent="0">
              <a:buNone/>
            </a:pPr>
            <a:r>
              <a:rPr lang="en-US" dirty="0"/>
              <a:t>- Learn how to download necessary packages to work with computer vision</a:t>
            </a:r>
          </a:p>
          <a:p>
            <a:pPr marL="0" indent="0">
              <a:buNone/>
            </a:pPr>
            <a:r>
              <a:rPr lang="en-US" dirty="0"/>
              <a:t>- Learn how to apply a  computer vision library “</a:t>
            </a:r>
            <a:r>
              <a:rPr lang="en-US" dirty="0" err="1"/>
              <a:t>cvzone</a:t>
            </a:r>
            <a:r>
              <a:rPr lang="en-US" dirty="0"/>
              <a:t>” to detect a hand and control a snake with it</a:t>
            </a:r>
          </a:p>
          <a:p>
            <a:pPr marL="0" indent="0">
              <a:buNone/>
            </a:pPr>
            <a:r>
              <a:rPr lang="en-US" dirty="0"/>
              <a:t>- Code a snake game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</p:spTree>
    <p:extLst>
      <p:ext uri="{BB962C8B-B14F-4D97-AF65-F5344CB8AC3E}">
        <p14:creationId xmlns:p14="http://schemas.microsoft.com/office/powerpoint/2010/main" val="310579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03DFC-A975-40A7-8E9F-2A0C4CAA5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50589"/>
            <a:ext cx="5029200" cy="1859974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Computer vision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field of computer science that focuses on enabling computers to identify and understand objects and people in images and videos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 </a:t>
            </a:r>
          </a:p>
          <a:p>
            <a:endParaRPr lang="en-US" b="0" dirty="0">
              <a:solidFill>
                <a:srgbClr val="202124"/>
              </a:solidFill>
              <a:latin typeface="Google Sans"/>
            </a:endParaRP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Examples:</a:t>
            </a: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- Self-driving cars</a:t>
            </a:r>
          </a:p>
          <a:p>
            <a:r>
              <a:rPr lang="en-US" b="0" dirty="0">
                <a:solidFill>
                  <a:srgbClr val="202124"/>
                </a:solidFill>
                <a:latin typeface="Google Sans"/>
              </a:rPr>
              <a:t>- Facial Recognition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Gesture-Powered Snake Game with Computer Vision and Python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1E250-CF6F-4BE5-A978-069B93AAC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BE9606-026F-4BCE-AFD5-7582C717D37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6636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8399"/>
            <a:ext cx="7886700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Python, if you do not have it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>
                <a:hlinkClick r:id="rId3"/>
              </a:rPr>
              <a:t>https://www.python.org/downloads/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sz="1800" dirty="0"/>
              <a:t>. PyCharm Community Edition (it will simplify package installation) </a:t>
            </a:r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https://www.jetbrains.com/pycharm/download/?section=windows</a:t>
            </a:r>
            <a:r>
              <a:rPr lang="en-US" sz="16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72CC3F-E1AC-E88A-18DD-DEE0C7A2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09" y="801712"/>
            <a:ext cx="839931" cy="83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A4E3DA-E9B6-E175-7197-89F75211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95" y="1466610"/>
            <a:ext cx="959753" cy="9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41" y="844195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In PyCharm, create a new project. Only change the Name.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61E16-1F11-EDC6-04BB-F948635B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21" y="1153067"/>
            <a:ext cx="6594784" cy="37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download and set up? Part 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677"/>
            <a:ext cx="8504959" cy="392259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3. Download latest versions of </a:t>
            </a:r>
            <a:r>
              <a:rPr lang="en-US" sz="1800" u="sng" dirty="0" err="1"/>
              <a:t>cvzone</a:t>
            </a:r>
            <a:r>
              <a:rPr lang="en-US" sz="1800" dirty="0"/>
              <a:t> and </a:t>
            </a:r>
            <a:r>
              <a:rPr lang="en-US" sz="1800" u="sng" dirty="0" err="1"/>
              <a:t>mediapipe</a:t>
            </a:r>
            <a:endParaRPr lang="en-US" sz="1600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Gesture-Powered Snake Game with Computer Vision and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0A474-C291-19DB-A0D4-C26BBA49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91444"/>
            <a:ext cx="6593031" cy="35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43D66AC4884A448BF2FDC1F0DA0B87" ma:contentTypeVersion="16" ma:contentTypeDescription="Create a new document." ma:contentTypeScope="" ma:versionID="db23e5a46fe4610def2cb2627c4f63c6">
  <xsd:schema xmlns:xsd="http://www.w3.org/2001/XMLSchema" xmlns:xs="http://www.w3.org/2001/XMLSchema" xmlns:p="http://schemas.microsoft.com/office/2006/metadata/properties" xmlns:ns2="63c77b84-5c8b-45e0-b4dd-7ae51ddf8988" xmlns:ns3="417dfe80-b67e-4708-b226-fdd00a6c6300" targetNamespace="http://schemas.microsoft.com/office/2006/metadata/properties" ma:root="true" ma:fieldsID="2778b06a6411f8e9a0f0c38983ae5480" ns2:_="" ns3:_="">
    <xsd:import namespace="63c77b84-5c8b-45e0-b4dd-7ae51ddf8988"/>
    <xsd:import namespace="417dfe80-b67e-4708-b226-fdd00a6c63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7b84-5c8b-45e0-b4dd-7ae51ddf8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8cfe719-5118-4d43-ba73-4d58e9725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dfe80-b67e-4708-b226-fdd00a6c630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7e0f157-356b-4cb3-8f6d-6425292d2198}" ma:internalName="TaxCatchAll" ma:showField="CatchAllData" ma:web="417dfe80-b67e-4708-b226-fdd00a6c63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c77b84-5c8b-45e0-b4dd-7ae51ddf8988">
      <Terms xmlns="http://schemas.microsoft.com/office/infopath/2007/PartnerControls"/>
    </lcf76f155ced4ddcb4097134ff3c332f>
    <TaxCatchAll xmlns="417dfe80-b67e-4708-b226-fdd00a6c63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6BB3B2-C809-4FF7-9B61-C6330437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7b84-5c8b-45e0-b4dd-7ae51ddf8988"/>
    <ds:schemaRef ds:uri="417dfe80-b67e-4708-b226-fdd00a6c6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DC2658-60D5-40C9-9216-1478B6BDE3AE}">
  <ds:schemaRefs>
    <ds:schemaRef ds:uri="http://purl.org/dc/dcmitype/"/>
    <ds:schemaRef ds:uri="http://purl.org/dc/elements/1.1/"/>
    <ds:schemaRef ds:uri="http://schemas.microsoft.com/office/2006/documentManagement/types"/>
    <ds:schemaRef ds:uri="417dfe80-b67e-4708-b226-fdd00a6c6300"/>
    <ds:schemaRef ds:uri="63c77b84-5c8b-45e0-b4dd-7ae51ddf898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D67494-4EC3-41C5-8C82-217550E1D9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4626</TotalTime>
  <Words>463</Words>
  <Application>Microsoft Office PowerPoint</Application>
  <PresentationFormat>On-screen Show (16:9)</PresentationFormat>
  <Paragraphs>69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Google Sans</vt:lpstr>
      <vt:lpstr>Office Theme</vt:lpstr>
      <vt:lpstr>Gesture-Powered Snake Game with Computer Vision and Python</vt:lpstr>
      <vt:lpstr>Agenda</vt:lpstr>
      <vt:lpstr>Overview</vt:lpstr>
      <vt:lpstr>Overview</vt:lpstr>
      <vt:lpstr>What is Computer Vision?</vt:lpstr>
      <vt:lpstr>Pre Requirements</vt:lpstr>
      <vt:lpstr>What to download and set up? Part 1.</vt:lpstr>
      <vt:lpstr>What to download and set up? Part 2.</vt:lpstr>
      <vt:lpstr>What to download and set up? Part 3.</vt:lpstr>
      <vt:lpstr>What to download and set up? Part 4.</vt:lpstr>
      <vt:lpstr>Coding</vt:lpstr>
      <vt:lpstr>Part 1. Detecting a hand</vt:lpstr>
      <vt:lpstr>Part 2. Initializing the game</vt:lpstr>
      <vt:lpstr>Part 3. Spawn apple</vt:lpstr>
      <vt:lpstr>Part 4. Draw Snake</vt:lpstr>
      <vt:lpstr>Part 5. Eat Food</vt:lpstr>
      <vt:lpstr>Part 6. Collision</vt:lpstr>
      <vt:lpstr>Conclusion</vt:lpstr>
      <vt:lpstr>Conclusion</vt:lpstr>
      <vt:lpstr>Next Events</vt:lpstr>
      <vt:lpstr>Next Events</vt:lpstr>
      <vt:lpstr>Next Events</vt:lpstr>
      <vt:lpstr>Next Events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Anzhelika Kurnikova</cp:lastModifiedBy>
  <cp:revision>17</cp:revision>
  <dcterms:created xsi:type="dcterms:W3CDTF">2019-11-06T18:18:56Z</dcterms:created>
  <dcterms:modified xsi:type="dcterms:W3CDTF">2023-10-11T22:28:44Z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0x0101008E43D66AC4884A448BF2FDC1F0DA0B87</vt:lpwstr>
  </property>
  <property fmtid="{D5CDD505-2E9C-101B-9397-08002B2CF9AE}" pid="3" name="MediaServiceImageTags">
    <vt:lpwstr/>
  </property>
</Properties>
</file>